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07688" cy="5467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33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6"/>
    <p:restoredTop sz="94645"/>
  </p:normalViewPr>
  <p:slideViewPr>
    <p:cSldViewPr>
      <p:cViewPr varScale="1">
        <p:scale>
          <a:sx n="135" d="100"/>
          <a:sy n="135" d="100"/>
        </p:scale>
        <p:origin x="200" y="200"/>
      </p:cViewPr>
      <p:guideLst>
        <p:guide orient="horz" pos="1722"/>
        <p:guide pos="33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077" y="1698422"/>
            <a:ext cx="9101535" cy="1171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153" y="3098165"/>
            <a:ext cx="7495382" cy="139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5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2241" y="174652"/>
            <a:ext cx="2820062" cy="37183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475" y="174652"/>
            <a:ext cx="8287304" cy="37183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33" y="3513279"/>
            <a:ext cx="9101535" cy="10858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833" y="2317297"/>
            <a:ext cx="9101535" cy="11959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74" y="1017535"/>
            <a:ext cx="5552754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7690" y="1017535"/>
            <a:ext cx="5554613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0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23826"/>
            <a:ext cx="4731088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85" y="1733858"/>
            <a:ext cx="4731088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9357" y="1223826"/>
            <a:ext cx="4732947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9357" y="1733858"/>
            <a:ext cx="4732947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1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3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7682"/>
            <a:ext cx="3522756" cy="92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409" y="217682"/>
            <a:ext cx="5985895" cy="46662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85" y="1144094"/>
            <a:ext cx="3522756" cy="3739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782" y="3827145"/>
            <a:ext cx="6424613" cy="4518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8782" y="488518"/>
            <a:ext cx="6424613" cy="32804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782" y="4278961"/>
            <a:ext cx="6424613" cy="641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75716"/>
            <a:ext cx="9636919" cy="3608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384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8460" y="5067424"/>
            <a:ext cx="3390768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3843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ext&#10;&#10;Description automatically generated with medium confidence">
            <a:extLst>
              <a:ext uri="{FF2B5EF4-FFF2-40B4-BE49-F238E27FC236}">
                <a16:creationId xmlns:a16="http://schemas.microsoft.com/office/drawing/2014/main" id="{BAF2B6E9-3A02-4643-9BF0-B15BF2F2D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10706132" cy="54673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AF2E282-5CB1-414F-8A87-807A29D1D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245" y="1895475"/>
            <a:ext cx="96774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10</cp:revision>
  <dcterms:created xsi:type="dcterms:W3CDTF">2013-09-17T13:12:56Z</dcterms:created>
  <dcterms:modified xsi:type="dcterms:W3CDTF">2021-07-20T17:34:44Z</dcterms:modified>
</cp:coreProperties>
</file>